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>
        <p:scale>
          <a:sx n="78" d="100"/>
          <a:sy n="78" d="100"/>
        </p:scale>
        <p:origin x="-9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29.08.2022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764704"/>
            <a:ext cx="6336703" cy="6093296"/>
          </a:xfrm>
        </p:spPr>
      </p:pic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 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блюд, чистого халата или фартука, головного убора, рабочей обуви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 детей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>
                <a:latin typeface="a_Helver Bashkir" panose="020B0504020202020204" pitchFamily="34" charset="0"/>
              </a:rPr>
              <a:t>, </a:t>
            </a:r>
            <a:r>
              <a:rPr lang="ru-RU" smtClean="0">
                <a:latin typeface="a_Helver Bashkir" panose="020B0504020202020204" pitchFamily="34" charset="0"/>
              </a:rPr>
              <a:t>маринованные </a:t>
            </a:r>
            <a:r>
              <a:rPr lang="ru-RU" dirty="0" smtClean="0">
                <a:latin typeface="a_Helver Bashkir" panose="020B0504020202020204" pitchFamily="34" charset="0"/>
              </a:rPr>
              <a:t>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Чек-лист родительского контроля организации горячего питания в школе: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1716"/>
            <a:ext cx="3203848" cy="42515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Имеются ли в организации меню для всех возрастных групп и режимов работы школы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цикличное меню (типовое меню на  10-14 дней) на сайт для ознакомления родителей и  детей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ежедневое (фактическое) меню для ознакомления родителей и детей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повторы в смежные дни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запрещенные блюда и продукты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Соответствует ли количество приемов пищи регламентированное цикличным меню режиму работы школы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Есть ли в организации приказ о создании и порядке работы бракеражной комиссии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От всех ли партий приготовленных блюд  снимается бракераж (с записью в соответствующем журнале)?</a:t>
            </a:r>
          </a:p>
          <a:p>
            <a:endParaRPr lang="ru-RU" dirty="0"/>
          </a:p>
        </p:txBody>
      </p:sp>
      <p:pic>
        <p:nvPicPr>
          <p:cNvPr id="1026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9" y="1481716"/>
            <a:ext cx="3456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Выявились ли факты не допуска к реализации блюд  и продуктов по результатам работы бракеражной комиссии за последний месяц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Предусмотрена ли организация питания детей  с учетом особенностей здоровья (сахарный диабет, пищевые аллергены)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Проводится ли уборка после каждого приема пищи?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Обнаруживались ли в столовой насекомые, грызуны или следы их жизнедеятельности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Созданы ли условия для соблюдения детьми правил личный гигиены(доступ  к раковинам, мылу, средствам для сушки рук</a:t>
            </a:r>
            <a:r>
              <a:rPr lang="ru-RU" sz="1200" dirty="0" smtClean="0"/>
              <a:t>)?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замечания к соблюдению детьми правил личной гигиены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при сравнении фактического меню с утвержденным меню факты исключения или замены отдельных блюд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Имелись ли факты выдачи детям остывшей пищи</a:t>
            </a:r>
            <a:r>
              <a:rPr lang="ru-RU" sz="1200" dirty="0" smtClean="0"/>
              <a:t>?</a:t>
            </a:r>
            <a:r>
              <a:rPr lang="ru-RU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8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4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i="1" dirty="0" smtClean="0"/>
              <a:t>8-800-450-00-88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211</TotalTime>
  <Words>347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Слайд 4</vt:lpstr>
      <vt:lpstr>Продукты, которые НЕ допускаются при организации общественного питания в школе: </vt:lpstr>
      <vt:lpstr>Чек-лист родительского контроля организации горячего питания в школе:</vt:lpstr>
      <vt:lpstr>Вы довольны качеством питания в школе?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Марина Александрова</cp:lastModifiedBy>
  <cp:revision>27</cp:revision>
  <dcterms:created xsi:type="dcterms:W3CDTF">2020-10-06T09:06:49Z</dcterms:created>
  <dcterms:modified xsi:type="dcterms:W3CDTF">2022-08-29T05:18:20Z</dcterms:modified>
</cp:coreProperties>
</file>