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72" r:id="rId3"/>
    <p:sldId id="260" r:id="rId4"/>
    <p:sldId id="263" r:id="rId5"/>
    <p:sldId id="257" r:id="rId6"/>
    <p:sldId id="264" r:id="rId7"/>
    <p:sldId id="261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B06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 varScale="1">
        <p:scale>
          <a:sx n="106" d="100"/>
          <a:sy n="106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0" y="89167"/>
        <a:ext cx="7258072" cy="30188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0" y="2328857"/>
        <a:ext cx="8229600" cy="15583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257140" y="1905162"/>
        <a:ext cx="1861062" cy="2620800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720906"/>
        <a:ext cx="598116" cy="46335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00411" y="1905162"/>
        <a:ext cx="1861062" cy="2620800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720906"/>
        <a:ext cx="598116" cy="46335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29381" y="1905162"/>
        <a:ext cx="1861062" cy="2620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0" y="52828"/>
        <a:ext cx="8715436" cy="266181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45B249-8ED4-4381-A4F9-46D6765E260C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CA47-F3C2-400F-8DE7-7F4C940BF836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Штраф </a:t>
          </a:r>
          <a:endParaRPr lang="ru-RU" sz="1900" kern="1200" dirty="0"/>
        </a:p>
      </dsp:txBody>
      <dsp:txXfrm>
        <a:off x="173271" y="1448"/>
        <a:ext cx="2153840" cy="1292304"/>
      </dsp:txXfrm>
    </dsp:sp>
    <dsp:sp modelId="{0A49E34D-44CF-42CC-A3A9-4273D22C70A1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A6352-C447-412B-92A8-61580B241D7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Обязательные работы </a:t>
          </a:r>
          <a:endParaRPr lang="ru-RU" sz="1900" kern="1200" dirty="0"/>
        </a:p>
      </dsp:txBody>
      <dsp:txXfrm>
        <a:off x="173271" y="1616829"/>
        <a:ext cx="2153840" cy="1292304"/>
      </dsp:txXfrm>
    </dsp:sp>
    <dsp:sp modelId="{0852C274-4966-46D4-847C-C47CEAB4E92C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F8341-DFE0-4619-954F-C614D9E3545F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Исправительные работы  </a:t>
          </a:r>
          <a:endParaRPr lang="ru-RU" sz="1900" kern="1200" dirty="0"/>
        </a:p>
      </dsp:txBody>
      <dsp:txXfrm>
        <a:off x="173271" y="3232209"/>
        <a:ext cx="2153840" cy="1292304"/>
      </dsp:txXfrm>
    </dsp:sp>
    <dsp:sp modelId="{2BF9AC21-5196-4BE2-B886-13C6812FD9B9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877D7-00EA-4132-8B87-8CF20CAA4E3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Конфискация имущества  </a:t>
          </a:r>
          <a:endParaRPr lang="ru-RU" sz="1900" kern="1200" dirty="0"/>
        </a:p>
      </dsp:txBody>
      <dsp:txXfrm>
        <a:off x="3037879" y="3232209"/>
        <a:ext cx="2153840" cy="1292304"/>
      </dsp:txXfrm>
    </dsp:sp>
    <dsp:sp modelId="{917CE68E-82EE-4209-9CDE-2D55E638D2DF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F29D8-3B11-4FC2-8DC4-8839A4D477CC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Ограничение свободы </a:t>
          </a:r>
          <a:endParaRPr lang="ru-RU" sz="1900" kern="1200" dirty="0"/>
        </a:p>
      </dsp:txBody>
      <dsp:txXfrm>
        <a:off x="3037879" y="1616829"/>
        <a:ext cx="2153840" cy="1292304"/>
      </dsp:txXfrm>
    </dsp:sp>
    <dsp:sp modelId="{64BD1D86-499B-47A4-BDEE-FC547D279867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6093-00EB-42A0-86BE-7295330BAC9C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Арест  </a:t>
          </a:r>
          <a:endParaRPr lang="ru-RU" sz="1900" kern="1200" dirty="0"/>
        </a:p>
      </dsp:txBody>
      <dsp:txXfrm>
        <a:off x="3037879" y="1448"/>
        <a:ext cx="2153840" cy="1292304"/>
      </dsp:txXfrm>
    </dsp:sp>
    <dsp:sp modelId="{1CDBFBEA-4C5F-42D2-9DBD-95DCFE531B90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38BA8-EA91-4EC4-B282-3020188D128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Лишение свободы на определенный срок </a:t>
          </a:r>
          <a:endParaRPr lang="ru-RU" sz="1900" kern="1200" dirty="0"/>
        </a:p>
      </dsp:txBody>
      <dsp:txXfrm>
        <a:off x="5902487" y="1448"/>
        <a:ext cx="2153840" cy="1292304"/>
      </dsp:txXfrm>
    </dsp:sp>
    <dsp:sp modelId="{C4CB6D22-EEF3-4671-BCA3-0D66F496E7FF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B6F9-7907-48A1-A0FF-91233DA28120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Пожизненное лишение свободы  </a:t>
          </a:r>
          <a:endParaRPr lang="ru-RU" sz="1900" kern="1200" dirty="0"/>
        </a:p>
      </dsp:txBody>
      <dsp:txXfrm>
        <a:off x="5902487" y="1616829"/>
        <a:ext cx="2153840" cy="1292304"/>
      </dsp:txXfrm>
    </dsp:sp>
    <dsp:sp modelId="{689BA5E1-D933-47CB-9CAD-585B0C044A90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Смертная казнь  </a:t>
          </a:r>
          <a:endParaRPr lang="ru-RU" sz="1900" kern="1200" dirty="0"/>
        </a:p>
      </dsp:txBody>
      <dsp:txXfrm>
        <a:off x="5902487" y="3232209"/>
        <a:ext cx="2153840" cy="129230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D225F-08B0-4BF4-8319-E88AE8A7B8A3}">
      <dsp:nvSpPr>
        <dsp:cNvPr id="0" name=""/>
        <dsp:cNvSpPr/>
      </dsp:nvSpPr>
      <dsp:spPr>
        <a:xfrm>
          <a:off x="0" y="242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Убийство</a:t>
          </a:r>
          <a:endParaRPr lang="ru-RU" sz="1800" kern="1200" dirty="0"/>
        </a:p>
      </dsp:txBody>
      <dsp:txXfrm>
        <a:off x="0" y="2424"/>
        <a:ext cx="8229600" cy="313260"/>
      </dsp:txXfrm>
    </dsp:sp>
    <dsp:sp modelId="{3AF67BC5-04E1-488D-9F68-899BA1F47EE3}">
      <dsp:nvSpPr>
        <dsp:cNvPr id="0" name=""/>
        <dsp:cNvSpPr/>
      </dsp:nvSpPr>
      <dsp:spPr>
        <a:xfrm>
          <a:off x="0" y="32610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причинение тяжкого, среднего вреда здоровью</a:t>
          </a:r>
        </a:p>
      </dsp:txBody>
      <dsp:txXfrm>
        <a:off x="0" y="326105"/>
        <a:ext cx="8229600" cy="313260"/>
      </dsp:txXfrm>
    </dsp:sp>
    <dsp:sp modelId="{DDA7777F-E040-446A-93F9-A9DE21A09EEF}">
      <dsp:nvSpPr>
        <dsp:cNvPr id="0" name=""/>
        <dsp:cNvSpPr/>
      </dsp:nvSpPr>
      <dsp:spPr>
        <a:xfrm>
          <a:off x="0" y="64978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Похищение человека</a:t>
          </a:r>
        </a:p>
      </dsp:txBody>
      <dsp:txXfrm>
        <a:off x="0" y="649786"/>
        <a:ext cx="8229600" cy="313260"/>
      </dsp:txXfrm>
    </dsp:sp>
    <dsp:sp modelId="{4DBFF579-1823-48F0-8134-33524C83E708}">
      <dsp:nvSpPr>
        <dsp:cNvPr id="0" name=""/>
        <dsp:cNvSpPr/>
      </dsp:nvSpPr>
      <dsp:spPr>
        <a:xfrm>
          <a:off x="0" y="97346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Изнасилование</a:t>
          </a:r>
          <a:endParaRPr lang="ru-RU" sz="1800" kern="1200" dirty="0" smtClean="0"/>
        </a:p>
      </dsp:txBody>
      <dsp:txXfrm>
        <a:off x="0" y="973467"/>
        <a:ext cx="8229600" cy="313260"/>
      </dsp:txXfrm>
    </dsp:sp>
    <dsp:sp modelId="{D023FB2B-1D85-4FC2-BF3C-4B06760748E7}">
      <dsp:nvSpPr>
        <dsp:cNvPr id="0" name=""/>
        <dsp:cNvSpPr/>
      </dsp:nvSpPr>
      <dsp:spPr>
        <a:xfrm>
          <a:off x="0" y="1297148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Кража, разбой, вымогательство</a:t>
          </a:r>
        </a:p>
      </dsp:txBody>
      <dsp:txXfrm>
        <a:off x="0" y="1297148"/>
        <a:ext cx="8229600" cy="313260"/>
      </dsp:txXfrm>
    </dsp:sp>
    <dsp:sp modelId="{9C08BA60-0C35-4308-804C-3CA943922635}">
      <dsp:nvSpPr>
        <dsp:cNvPr id="0" name=""/>
        <dsp:cNvSpPr/>
      </dsp:nvSpPr>
      <dsp:spPr>
        <a:xfrm>
          <a:off x="0" y="1620829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уничтожение или повреждение чужого имущества</a:t>
          </a:r>
        </a:p>
      </dsp:txBody>
      <dsp:txXfrm>
        <a:off x="0" y="1620829"/>
        <a:ext cx="8229600" cy="313260"/>
      </dsp:txXfrm>
    </dsp:sp>
    <dsp:sp modelId="{7F85D9DE-D9E0-40FF-A632-B2A3572D722A}">
      <dsp:nvSpPr>
        <dsp:cNvPr id="0" name=""/>
        <dsp:cNvSpPr/>
      </dsp:nvSpPr>
      <dsp:spPr>
        <a:xfrm>
          <a:off x="0" y="1944510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Неправомерное завладение транспортного средства без цели хищения</a:t>
          </a:r>
        </a:p>
      </dsp:txBody>
      <dsp:txXfrm>
        <a:off x="0" y="1944510"/>
        <a:ext cx="8229600" cy="313260"/>
      </dsp:txXfrm>
    </dsp:sp>
    <dsp:sp modelId="{AB2D4FAA-748B-48A6-890A-A1CEA0BF650C}">
      <dsp:nvSpPr>
        <dsp:cNvPr id="0" name=""/>
        <dsp:cNvSpPr/>
      </dsp:nvSpPr>
      <dsp:spPr>
        <a:xfrm>
          <a:off x="0" y="2268191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Хулиганство при отягчающих обстоятельствах</a:t>
          </a:r>
        </a:p>
      </dsp:txBody>
      <dsp:txXfrm>
        <a:off x="0" y="2268191"/>
        <a:ext cx="8229600" cy="313260"/>
      </dsp:txXfrm>
    </dsp:sp>
    <dsp:sp modelId="{E395EC45-E957-4F95-9D54-073191865E6B}">
      <dsp:nvSpPr>
        <dsp:cNvPr id="0" name=""/>
        <dsp:cNvSpPr/>
      </dsp:nvSpPr>
      <dsp:spPr>
        <a:xfrm>
          <a:off x="0" y="2591872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</a:p>
      </dsp:txBody>
      <dsp:txXfrm>
        <a:off x="0" y="2591872"/>
        <a:ext cx="8229600" cy="313260"/>
      </dsp:txXfrm>
    </dsp:sp>
    <dsp:sp modelId="{5F4C81C4-A5B2-4934-A377-B45F399B9916}">
      <dsp:nvSpPr>
        <dsp:cNvPr id="0" name=""/>
        <dsp:cNvSpPr/>
      </dsp:nvSpPr>
      <dsp:spPr>
        <a:xfrm>
          <a:off x="0" y="2915553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Вандализм</a:t>
          </a:r>
        </a:p>
      </dsp:txBody>
      <dsp:txXfrm>
        <a:off x="0" y="2915553"/>
        <a:ext cx="8229600" cy="313260"/>
      </dsp:txXfrm>
    </dsp:sp>
    <dsp:sp modelId="{4D02D6C4-B6AE-49CA-B6A3-93F808AC05A1}">
      <dsp:nvSpPr>
        <dsp:cNvPr id="0" name=""/>
        <dsp:cNvSpPr/>
      </dsp:nvSpPr>
      <dsp:spPr>
        <a:xfrm>
          <a:off x="0" y="323923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Заведомо ложное сообщение об акте терроризма</a:t>
          </a:r>
        </a:p>
      </dsp:txBody>
      <dsp:txXfrm>
        <a:off x="0" y="3239234"/>
        <a:ext cx="8229600" cy="313260"/>
      </dsp:txXfrm>
    </dsp:sp>
    <dsp:sp modelId="{17E89CC5-DEB3-41A4-BA49-269085348AB7}">
      <dsp:nvSpPr>
        <dsp:cNvPr id="0" name=""/>
        <dsp:cNvSpPr/>
      </dsp:nvSpPr>
      <dsp:spPr>
        <a:xfrm>
          <a:off x="0" y="356291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оружия, боеприпасов</a:t>
          </a:r>
        </a:p>
      </dsp:txBody>
      <dsp:txXfrm>
        <a:off x="0" y="3562915"/>
        <a:ext cx="8229600" cy="313260"/>
      </dsp:txXfrm>
    </dsp:sp>
    <dsp:sp modelId="{1A2EBBD8-9E62-4FDD-81DF-1BFF9A8B573C}">
      <dsp:nvSpPr>
        <dsp:cNvPr id="0" name=""/>
        <dsp:cNvSpPr/>
      </dsp:nvSpPr>
      <dsp:spPr>
        <a:xfrm>
          <a:off x="0" y="388659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наркотических средств или психотропных веществ</a:t>
          </a:r>
        </a:p>
      </dsp:txBody>
      <dsp:txXfrm>
        <a:off x="0" y="3886596"/>
        <a:ext cx="8229600" cy="313260"/>
      </dsp:txXfrm>
    </dsp:sp>
    <dsp:sp modelId="{FBF82376-2598-4B01-A28B-F2CCB6E5AA6A}">
      <dsp:nvSpPr>
        <dsp:cNvPr id="0" name=""/>
        <dsp:cNvSpPr/>
      </dsp:nvSpPr>
      <dsp:spPr>
        <a:xfrm>
          <a:off x="0" y="421027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Приведение в негодность транспортных средств или путей сообщения</a:t>
          </a:r>
        </a:p>
      </dsp:txBody>
      <dsp:txXfrm>
        <a:off x="0" y="4210277"/>
        <a:ext cx="8229600" cy="313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EC95D-B782-4C02-9D97-0A27B2F3F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jpe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77789">
            <a:off x="7011755" y="20938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87660">
            <a:off x="1079732" y="3712419"/>
            <a:ext cx="1784077" cy="278316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3861047"/>
            <a:ext cx="2001974" cy="2562527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98230">
            <a:off x="657546" y="485541"/>
            <a:ext cx="1791874" cy="276844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ЗАКОН И ТЫ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>
            <p:ph type="title"/>
          </p:nvPr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985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0" smtClean="0"/>
              <a:t>Ваш правовой статус от 6 до 14 лет.</a:t>
            </a:r>
          </a:p>
        </p:txBody>
      </p:sp>
      <p:graphicFrame>
        <p:nvGraphicFramePr>
          <p:cNvPr id="47129" name="Group 25"/>
          <p:cNvGraphicFramePr>
            <a:graphicFrameLocks noGrp="1"/>
          </p:cNvGraphicFramePr>
          <p:nvPr>
            <p:ph idx="1"/>
          </p:nvPr>
        </p:nvGraphicFramePr>
        <p:xfrm>
          <a:off x="0" y="879475"/>
          <a:ext cx="9144000" cy="5400675"/>
        </p:xfrm>
        <a:graphic>
          <a:graphicData uri="http://schemas.openxmlformats.org/drawingml/2006/table">
            <a:tbl>
              <a:tblPr/>
              <a:tblGrid>
                <a:gridCol w="3048000"/>
                <a:gridCol w="2743200"/>
                <a:gridCol w="33528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Права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Обязанности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Ответственность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2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 заботу и воспитание родителями.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всестороннее развитие и уважение человеческого достоинства.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Выражать свое мнение при   решений   в   семье любого вопроса.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защиту своих прав и законных интересов родителями, на участие  в  детском общественном   объединении.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самостоятельное обращение в орган опеки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 попечительства за защитой своих прав.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Совершать мелкие бытовые сделки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Слушать родителей.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Соблюдать      правила поведения   в   школе, дома и общественных местах.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Получить      основное общее образование.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Соблюдать устав детского общественного объединения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Перед родителями.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Перед своей совестью.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Перед       преподавателями, администрацией школы.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 совершение общественно-опасных действий, бродяжничество, уклонение от учебы.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Перед детским общественным  объединением   и его участниками.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 11 лет помещение в специальное      воспитательное учреждение   для детей  и подростков       (спецшкола,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специнтернат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 в случае злостного   нарушения   правил поведения.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392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ЗАКОН И ТЫ </vt:lpstr>
      <vt:lpstr>Ваш правовой статус от 6 до 14 лет.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ВИДЫ НАКАЗАНИЙ</vt:lpstr>
      <vt:lpstr>Уголовная ответственность наступает с 14 лет за: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cp:lastModifiedBy>ПМС</cp:lastModifiedBy>
  <cp:revision>43</cp:revision>
  <dcterms:modified xsi:type="dcterms:W3CDTF">2015-11-06T08:21:03Z</dcterms:modified>
</cp:coreProperties>
</file>