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9" r:id="rId5"/>
    <p:sldId id="259" r:id="rId6"/>
    <p:sldId id="271" r:id="rId7"/>
    <p:sldId id="273" r:id="rId8"/>
    <p:sldId id="272" r:id="rId9"/>
    <p:sldId id="262" r:id="rId10"/>
    <p:sldId id="257" r:id="rId11"/>
    <p:sldId id="261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8" d="100"/>
          <a:sy n="78" d="100"/>
        </p:scale>
        <p:origin x="-28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3E7-3D71-411B-AFE2-780C1C1828E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FF3-F029-41D0-A9CC-40EC784F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3E7-3D71-411B-AFE2-780C1C1828E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FF3-F029-41D0-A9CC-40EC784F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3E7-3D71-411B-AFE2-780C1C1828E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FF3-F029-41D0-A9CC-40EC784F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3E7-3D71-411B-AFE2-780C1C1828E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FF3-F029-41D0-A9CC-40EC784F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3E7-3D71-411B-AFE2-780C1C1828E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FF3-F029-41D0-A9CC-40EC784F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3E7-3D71-411B-AFE2-780C1C1828E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FF3-F029-41D0-A9CC-40EC784F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3E7-3D71-411B-AFE2-780C1C1828E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FF3-F029-41D0-A9CC-40EC784F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3E7-3D71-411B-AFE2-780C1C1828E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FF3-F029-41D0-A9CC-40EC784F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3E7-3D71-411B-AFE2-780C1C1828E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FF3-F029-41D0-A9CC-40EC784F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3E7-3D71-411B-AFE2-780C1C1828E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FF3-F029-41D0-A9CC-40EC784F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B3E7-3D71-411B-AFE2-780C1C1828E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7FF3-F029-41D0-A9CC-40EC784FF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3B3E7-3D71-411B-AFE2-780C1C1828E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7FF3-F029-41D0-A9CC-40EC784FF8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171400"/>
            <a:ext cx="7772400" cy="290775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Кадетский класс казачьей направленности имени </a:t>
            </a:r>
            <a:r>
              <a:rPr lang="ru-RU" b="1" i="1" dirty="0" err="1" smtClean="0"/>
              <a:t>Д.Ф.Лавриненко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orel-region.ru/files/foto/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50405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AppData\Local\Temp\Rar$DIa4764.43464\PHOTO-2024-02-20-21-04-42-6.jpg"/>
          <p:cNvPicPr>
            <a:picLocks noChangeAspect="1" noChangeArrowheads="1"/>
          </p:cNvPicPr>
          <p:nvPr/>
        </p:nvPicPr>
        <p:blipFill>
          <a:blip r:embed="rId2" cstate="print"/>
          <a:srcRect t="29000"/>
          <a:stretch>
            <a:fillRect/>
          </a:stretch>
        </p:blipFill>
        <p:spPr bwMode="auto">
          <a:xfrm>
            <a:off x="3707904" y="188640"/>
            <a:ext cx="5436095" cy="4248472"/>
          </a:xfrm>
          <a:prstGeom prst="rect">
            <a:avLst/>
          </a:prstGeom>
          <a:noFill/>
        </p:spPr>
      </p:pic>
      <p:pic>
        <p:nvPicPr>
          <p:cNvPr id="6" name="Picture 3" descr="C:\Users\User\AppData\Local\Temp\Rar$DIa4764.3467\PHOTO-2024-02-20-21-04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"/>
            <a:ext cx="3240360" cy="4320480"/>
          </a:xfrm>
          <a:prstGeom prst="rect">
            <a:avLst/>
          </a:prstGeom>
          <a:noFill/>
        </p:spPr>
      </p:pic>
      <p:pic>
        <p:nvPicPr>
          <p:cNvPr id="1026" name="Picture 2" descr="C:\Users\User\AppData\Local\Temp\Rar$DIa4764.22298\PHOTO-2024-02-20-21-04-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22274"/>
          <a:stretch>
            <a:fillRect/>
          </a:stretch>
        </p:blipFill>
        <p:spPr bwMode="auto">
          <a:xfrm>
            <a:off x="1979712" y="3340149"/>
            <a:ext cx="3394472" cy="351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Занятие по тактической медицине проводит </a:t>
            </a:r>
            <a:r>
              <a:rPr lang="ru-RU" b="1" i="1" dirty="0" err="1" smtClean="0"/>
              <a:t>Андриянов</a:t>
            </a:r>
            <a:r>
              <a:rPr lang="ru-RU" b="1" i="1" dirty="0" smtClean="0"/>
              <a:t> И., член ВПК «Росомаха»</a:t>
            </a:r>
            <a:endParaRPr lang="ru-RU" b="1" i="1" dirty="0"/>
          </a:p>
        </p:txBody>
      </p:sp>
      <p:pic>
        <p:nvPicPr>
          <p:cNvPr id="5122" name="Picture 2" descr="C:\Users\User\AppData\Local\Temp\Rar$DIa4764.49727\PHOTO-2024-02-20-21-04-41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3394472" cy="4525963"/>
          </a:xfrm>
          <a:prstGeom prst="rect">
            <a:avLst/>
          </a:prstGeom>
          <a:noFill/>
        </p:spPr>
      </p:pic>
      <p:pic>
        <p:nvPicPr>
          <p:cNvPr id="5124" name="Picture 4" descr="C:\Users\User\AppData\Local\Temp\Rar$DIa4764.6637\PHOTO-2024-02-20-21-04-40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9448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 гостях у «Росомахи» на тренировке</a:t>
            </a:r>
            <a:endParaRPr lang="ru-RU" b="1" i="1" dirty="0"/>
          </a:p>
        </p:txBody>
      </p:sp>
      <p:pic>
        <p:nvPicPr>
          <p:cNvPr id="9218" name="Picture 2" descr="C:\Users\User\AppData\Local\Temp\Rar$DIa3484.44076\IMG202401271237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4038600" cy="2280621"/>
          </a:xfrm>
          <a:prstGeom prst="rect">
            <a:avLst/>
          </a:prstGeom>
          <a:noFill/>
        </p:spPr>
      </p:pic>
      <p:pic>
        <p:nvPicPr>
          <p:cNvPr id="9219" name="Picture 3" descr="C:\Users\User\AppData\Local\Temp\Rar$DIa3484.46515\IMG202401271232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038600" cy="2280621"/>
          </a:xfrm>
          <a:prstGeom prst="rect">
            <a:avLst/>
          </a:prstGeom>
          <a:noFill/>
        </p:spPr>
      </p:pic>
      <p:pic>
        <p:nvPicPr>
          <p:cNvPr id="9220" name="Picture 4" descr="C:\Users\User\AppData\Local\Temp\Rar$DIa3484.47953\IMG20240127122927.jpg"/>
          <p:cNvPicPr>
            <a:picLocks noChangeAspect="1" noChangeArrowheads="1"/>
          </p:cNvPicPr>
          <p:nvPr/>
        </p:nvPicPr>
        <p:blipFill>
          <a:blip r:embed="rId4" cstate="print"/>
          <a:srcRect t="26900"/>
          <a:stretch>
            <a:fillRect/>
          </a:stretch>
        </p:blipFill>
        <p:spPr bwMode="auto">
          <a:xfrm>
            <a:off x="4716016" y="1556792"/>
            <a:ext cx="3872753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b="1" i="1" dirty="0" smtClean="0"/>
              <a:t>Папа, мама, я -дружная семья</a:t>
            </a:r>
            <a:endParaRPr lang="ru-RU" b="1" i="1" dirty="0"/>
          </a:p>
        </p:txBody>
      </p:sp>
      <p:pic>
        <p:nvPicPr>
          <p:cNvPr id="10242" name="Picture 2" descr="C:\Users\User\AppData\Local\Temp\Rar$DIa3484.3066\IMG202401271227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4038600" cy="2280621"/>
          </a:xfrm>
          <a:prstGeom prst="rect">
            <a:avLst/>
          </a:prstGeom>
          <a:noFill/>
        </p:spPr>
      </p:pic>
      <p:pic>
        <p:nvPicPr>
          <p:cNvPr id="10243" name="Picture 3" descr="C:\Users\User\AppData\Local\Temp\Rar$DIa3484.4952\IMG202401271224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9581" y="1600200"/>
            <a:ext cx="2555838" cy="4525963"/>
          </a:xfrm>
          <a:prstGeom prst="rect">
            <a:avLst/>
          </a:prstGeom>
          <a:noFill/>
        </p:spPr>
      </p:pic>
      <p:pic>
        <p:nvPicPr>
          <p:cNvPr id="10244" name="Picture 4" descr="C:\Users\User\AppData\Local\Temp\Rar$DIa3484.6204\IMG20240127121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924944"/>
            <a:ext cx="5464598" cy="3085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Письма бойцам СВО</a:t>
            </a:r>
            <a:endParaRPr lang="ru-RU" b="1" i="1" dirty="0"/>
          </a:p>
        </p:txBody>
      </p:sp>
      <p:pic>
        <p:nvPicPr>
          <p:cNvPr id="4" name="Содержимое 3" descr="D:\Users\User\Downloads\PHOTO-2024-02-20-22-16-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624735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Экскурсия в военно-исторический музей г. Орла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User\AppData\Local\Temp\Rar$DIa2900.10373\PHOTO-2024-02-20-22-38-19-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284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AppData\Local\Temp\Rar$DIa4764.29704\PHOTO-2024-02-20-21-04-43-11.jpg"/>
          <p:cNvPicPr>
            <a:picLocks noChangeAspect="1" noChangeArrowheads="1"/>
          </p:cNvPicPr>
          <p:nvPr/>
        </p:nvPicPr>
        <p:blipFill>
          <a:blip r:embed="rId2" cstate="print"/>
          <a:srcRect l="5600" t="16002" r="30001" b="34649"/>
          <a:stretch>
            <a:fillRect/>
          </a:stretch>
        </p:blipFill>
        <p:spPr bwMode="auto">
          <a:xfrm>
            <a:off x="395536" y="260648"/>
            <a:ext cx="4032448" cy="3384376"/>
          </a:xfrm>
          <a:prstGeom prst="rect">
            <a:avLst/>
          </a:prstGeom>
          <a:noFill/>
        </p:spPr>
      </p:pic>
      <p:pic>
        <p:nvPicPr>
          <p:cNvPr id="2052" name="Picture 4" descr="C:\Users\User\AppData\Local\Temp\Rar$DIa4764.20388\PHOTO-2024-02-20-21-04-39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08987"/>
            <a:ext cx="3093808" cy="3549013"/>
          </a:xfrm>
          <a:prstGeom prst="rect">
            <a:avLst/>
          </a:prstGeom>
          <a:noFill/>
        </p:spPr>
      </p:pic>
      <p:pic>
        <p:nvPicPr>
          <p:cNvPr id="2053" name="Picture 5" descr="C:\Users\User\AppData\Local\Temp\Rar$DIa2900.47512\PHOTO-2024-02-20-22-38-2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7750" t="12998" r="21125"/>
          <a:stretch>
            <a:fillRect/>
          </a:stretch>
        </p:blipFill>
        <p:spPr bwMode="auto">
          <a:xfrm>
            <a:off x="5004048" y="836712"/>
            <a:ext cx="3384376" cy="3221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AppData\Local\Temp\Rar$DIa2900.3053\PHOTO-2024-02-20-22-38-21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4038600" cy="3028950"/>
          </a:xfrm>
          <a:prstGeom prst="rect">
            <a:avLst/>
          </a:prstGeom>
          <a:noFill/>
        </p:spPr>
      </p:pic>
      <p:pic>
        <p:nvPicPr>
          <p:cNvPr id="11267" name="Picture 3" descr="C:\Users\User\AppData\Local\Temp\Rar$DIa2900.22011\PHOTO-2024-02-20-22-38-20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AppData\Local\Temp\Rar$DIa4764.32613\PHOTO-2024-02-20-21-04-43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i="1" dirty="0" smtClean="0"/>
              <a:t>Прикоснулись к истории</a:t>
            </a:r>
            <a:endParaRPr lang="ru-RU" sz="2800" b="1" i="1" dirty="0"/>
          </a:p>
        </p:txBody>
      </p:sp>
      <p:pic>
        <p:nvPicPr>
          <p:cNvPr id="14338" name="Picture 2" descr="C:\Users\User\AppData\Local\Temp\Rar$DIa2900.26862\PHOTO-2024-02-20-22-38-2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75" t="9722" r="15126"/>
          <a:stretch>
            <a:fillRect/>
          </a:stretch>
        </p:blipFill>
        <p:spPr bwMode="auto">
          <a:xfrm>
            <a:off x="0" y="1412776"/>
            <a:ext cx="6624736" cy="4968552"/>
          </a:xfrm>
          <a:prstGeom prst="rect">
            <a:avLst/>
          </a:prstGeom>
          <a:noFill/>
        </p:spPr>
      </p:pic>
      <p:pic>
        <p:nvPicPr>
          <p:cNvPr id="14339" name="Picture 3" descr="C:\Users\User\AppData\Local\Temp\Rar$DIa2900.6434\PHOTO-2024-02-20-22-38-21.jpg"/>
          <p:cNvPicPr>
            <a:picLocks noChangeAspect="1" noChangeArrowheads="1"/>
          </p:cNvPicPr>
          <p:nvPr/>
        </p:nvPicPr>
        <p:blipFill>
          <a:blip r:embed="rId3" cstate="print"/>
          <a:srcRect t="15750" r="11335" b="18101"/>
          <a:stretch>
            <a:fillRect/>
          </a:stretch>
        </p:blipFill>
        <p:spPr bwMode="auto">
          <a:xfrm>
            <a:off x="6228184" y="548680"/>
            <a:ext cx="273630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AppData\Local\Temp\Rar$DIa2900.18444\PHOTO-2024-02-20-22-38-2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 smtClean="0"/>
              <a:t>В музее казачества</a:t>
            </a:r>
            <a:endParaRPr lang="ru-RU" sz="3200" b="1" i="1" dirty="0"/>
          </a:p>
        </p:txBody>
      </p:sp>
      <p:pic>
        <p:nvPicPr>
          <p:cNvPr id="15363" name="Picture 3" descr="C:\Users\User\AppData\Local\Temp\Rar$DIa2900.36140\PHOTO-2024-02-20-22-38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074" y="188640"/>
            <a:ext cx="4155926" cy="5541235"/>
          </a:xfrm>
          <a:prstGeom prst="rect">
            <a:avLst/>
          </a:prstGeom>
          <a:noFill/>
        </p:spPr>
      </p:pic>
      <p:pic>
        <p:nvPicPr>
          <p:cNvPr id="15362" name="Picture 2" descr="C:\Users\User\AppData\Local\Temp\Rar$DIa2900.31722\PHOTO-2024-02-20-22-38-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850" r="12697"/>
          <a:stretch>
            <a:fillRect/>
          </a:stretch>
        </p:blipFill>
        <p:spPr bwMode="auto">
          <a:xfrm>
            <a:off x="179512" y="1196752"/>
            <a:ext cx="5184576" cy="4237931"/>
          </a:xfrm>
          <a:prstGeom prst="rect">
            <a:avLst/>
          </a:prstGeom>
          <a:noFill/>
        </p:spPr>
      </p:pic>
      <p:pic>
        <p:nvPicPr>
          <p:cNvPr id="6" name="Picture 2" descr="C:\Users\User\AppData\Local\Temp\Rar$DIa2900.19444\PHOTO-2024-02-20-22-38-21-2.jpg"/>
          <p:cNvPicPr>
            <a:picLocks noChangeAspect="1" noChangeArrowheads="1"/>
          </p:cNvPicPr>
          <p:nvPr/>
        </p:nvPicPr>
        <p:blipFill>
          <a:blip r:embed="rId4" cstate="print"/>
          <a:srcRect t="24237" r="2419"/>
          <a:stretch>
            <a:fillRect/>
          </a:stretch>
        </p:blipFill>
        <p:spPr bwMode="auto">
          <a:xfrm>
            <a:off x="2555776" y="3429000"/>
            <a:ext cx="3312368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Занятие проводит Гусак В., член ВПК «Росомаха» под руководством Марченко С.В.</a:t>
            </a:r>
            <a:endParaRPr lang="ru-RU" b="1" i="1" dirty="0"/>
          </a:p>
        </p:txBody>
      </p:sp>
      <p:pic>
        <p:nvPicPr>
          <p:cNvPr id="6146" name="Picture 2" descr="C:\Users\User\AppData\Local\Temp\Rar$DIa4764.16331\PHOTO-2024-02-20-21-04-40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772816"/>
            <a:ext cx="3394472" cy="4353347"/>
          </a:xfrm>
          <a:prstGeom prst="rect">
            <a:avLst/>
          </a:prstGeom>
          <a:noFill/>
        </p:spPr>
      </p:pic>
      <p:pic>
        <p:nvPicPr>
          <p:cNvPr id="6147" name="Picture 3" descr="C:\Users\User\AppData\Local\Temp\Rar$DIa4764.18666\PHOTO-2024-02-20-21-04-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700808"/>
            <a:ext cx="3394472" cy="4425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66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Кадетский класс казачьей направленности имени Д.Ф.Лавриненко</vt:lpstr>
      <vt:lpstr>Экскурсия в военно-исторический музей г. Орла</vt:lpstr>
      <vt:lpstr>Слайд 3</vt:lpstr>
      <vt:lpstr>Слайд 4</vt:lpstr>
      <vt:lpstr>Слайд 5</vt:lpstr>
      <vt:lpstr>Прикоснулись к истории</vt:lpstr>
      <vt:lpstr>Слайд 7</vt:lpstr>
      <vt:lpstr>В музее казачества</vt:lpstr>
      <vt:lpstr>Занятие проводит Гусак В., член ВПК «Росомаха» под руководством Марченко С.В.</vt:lpstr>
      <vt:lpstr>Слайд 10</vt:lpstr>
      <vt:lpstr>Занятие по тактической медицине проводит Андриянов И., член ВПК «Росомаха»</vt:lpstr>
      <vt:lpstr>В гостях у «Росомахи» на тренировке</vt:lpstr>
      <vt:lpstr>Папа, мама, я -дружная семья</vt:lpstr>
      <vt:lpstr>Письма бойцам СВО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Кадетский класс казачьей направленности имени Д.Ф.Лавриненко</dc:title>
  <dc:creator>User</dc:creator>
  <cp:lastModifiedBy>User</cp:lastModifiedBy>
  <cp:revision>8</cp:revision>
  <dcterms:created xsi:type="dcterms:W3CDTF">2024-02-20T18:45:54Z</dcterms:created>
  <dcterms:modified xsi:type="dcterms:W3CDTF">2024-02-20T19:59:48Z</dcterms:modified>
</cp:coreProperties>
</file>