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B32152-B1A3-CF54-8195-C40954B23D1B}"/>
              </a:ext>
            </a:extLst>
          </p:cNvPr>
          <p:cNvSpPr txBox="1"/>
          <p:nvPr/>
        </p:nvSpPr>
        <p:spPr>
          <a:xfrm>
            <a:off x="1050966" y="915597"/>
            <a:ext cx="987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Поездка в Рязань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64B1D5-7795-48C4-ADBE-40C19CD1B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281" y="1586565"/>
            <a:ext cx="6375437" cy="478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5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1DFFE-D327-F51E-69B0-1E9CD3FE6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746" y="748036"/>
            <a:ext cx="9093451" cy="10095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«А у нас в Рязани – грибы с глазами. Их едят, они глядят»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60A750-A419-8235-71E1-BFB949A36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2315687"/>
            <a:ext cx="3265715" cy="6567055"/>
          </a:xfrm>
        </p:spPr>
        <p:txBody>
          <a:bodyPr/>
          <a:lstStyle/>
          <a:p>
            <a:r>
              <a:rPr lang="ru-RU" dirty="0"/>
              <a:t>Когда мы узнали, что в Рязани грибы с глазами, то  захотели это проверить</a:t>
            </a:r>
          </a:p>
          <a:p>
            <a:r>
              <a:rPr lang="ru-RU" dirty="0"/>
              <a:t>Потом нам сказали про старый Кремль, то мы тут же заинтересовались им</a:t>
            </a:r>
          </a:p>
          <a:p>
            <a:r>
              <a:rPr lang="ru-RU" dirty="0"/>
              <a:t>Про планетарий мы тоже знали, и с нетерпением ждали похода в музей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58C5BE-53E9-6AEF-066B-88700CB59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957" y="2125682"/>
            <a:ext cx="3014384" cy="36873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1CF40C-902A-2EE1-7F5F-7D2FBF17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605" y="2723737"/>
            <a:ext cx="3014385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8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EBA90-312B-A6E2-4587-52BED83E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Музей РИАМЗ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8D1CE-2D11-B273-04A2-0B197FA8E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60" y="2603500"/>
            <a:ext cx="3431969" cy="3832926"/>
          </a:xfrm>
        </p:spPr>
        <p:txBody>
          <a:bodyPr/>
          <a:lstStyle/>
          <a:p>
            <a:r>
              <a:rPr lang="ru-RU" dirty="0"/>
              <a:t>В музее находится планетарий, и мы даже там побывали! В  нем мы  узнали про астрономию в интересном формате.</a:t>
            </a:r>
          </a:p>
          <a:p>
            <a:r>
              <a:rPr lang="ru-RU" dirty="0"/>
              <a:t>,,-До нашей эры,, Мы  и вправду окунулись в то время ,повестив выставку.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0632F2-FD91-CECF-48B4-1271CFF2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73" y="1995056"/>
            <a:ext cx="5213267" cy="4690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19048C-C731-8118-F692-D43AC66BA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257" y="2369733"/>
            <a:ext cx="4314483" cy="40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530AB-55DA-48AB-3D83-651DEB802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Соборный парк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968248-8A59-51FD-C03D-08C6BCD62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84" y="2603499"/>
            <a:ext cx="3550722" cy="3737923"/>
          </a:xfrm>
        </p:spPr>
        <p:txBody>
          <a:bodyPr/>
          <a:lstStyle/>
          <a:p>
            <a:pPr marL="457200" lvl="1" indent="0">
              <a:buNone/>
            </a:pPr>
            <a:r>
              <a:rPr lang="ru-RU" i="1" dirty="0"/>
              <a:t>Мы посетили сердце Рязани-Соборный парк, ведь там находится  Рязанский кремль.</a:t>
            </a:r>
          </a:p>
          <a:p>
            <a:pPr marL="457200" lvl="1" indent="0">
              <a:buNone/>
            </a:pPr>
            <a:r>
              <a:rPr lang="ru-RU" i="1" dirty="0"/>
              <a:t>Главный вход в парк оформлен торжественно- через пропилеи на Соборной площади. Здесь стоит памятник князю Олегу Рязанскому. В парке много памятников, но больше всего нас привлёк памятник Сергею Есенину.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FA91F8-ACC3-DAB9-6B7D-0C117DB7B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642" y="1894235"/>
            <a:ext cx="3720707" cy="49567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F507B-96D0-7272-FEDA-C71D99F34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8" y="2296911"/>
            <a:ext cx="5535185" cy="415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9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FAE9B-6441-865B-A6E8-29B685F15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Сердце Рязани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957ADC-4FE0-C283-7E43-685802BCB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62" y="2603499"/>
            <a:ext cx="4215741" cy="389230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Это была одна из самых лучших поездок!</a:t>
            </a:r>
          </a:p>
          <a:p>
            <a:pPr marL="0" indent="0">
              <a:buNone/>
            </a:pPr>
            <a:r>
              <a:rPr lang="ru-RU" b="1" dirty="0"/>
              <a:t>Мы узнали много нового и интересного </a:t>
            </a:r>
          </a:p>
          <a:p>
            <a:pPr marL="0" indent="0">
              <a:buNone/>
            </a:pPr>
            <a:r>
              <a:rPr lang="ru-RU" b="1" dirty="0"/>
              <a:t>Мы окунулись в прошлое, вспомнили стихи Есенина и даже купили Рязанские леденцы!</a:t>
            </a:r>
          </a:p>
          <a:p>
            <a:pPr marL="0" indent="0">
              <a:buNone/>
            </a:pPr>
            <a:r>
              <a:rPr lang="ru-RU" b="1" dirty="0"/>
              <a:t>Нам очень понравилось! Надеюсь мы будем чаще посещать подобные места.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685840-E1E0-FEA2-430D-21E163A9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713" y="1327150"/>
            <a:ext cx="3983570" cy="505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42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5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TF10001029</vt:lpstr>
      <vt:lpstr>Презентация PowerPoint</vt:lpstr>
      <vt:lpstr>«А у нас в Рязани – грибы с глазами. Их едят, они глядят»</vt:lpstr>
      <vt:lpstr>Музей РИАМЗ</vt:lpstr>
      <vt:lpstr>Соборный парк</vt:lpstr>
      <vt:lpstr>Сердце Рязани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vladimirovnaviola545@gmail.com</dc:creator>
  <cp:lastModifiedBy>vladimirovnaviola545@gmail.com</cp:lastModifiedBy>
  <cp:revision>4</cp:revision>
  <dcterms:created xsi:type="dcterms:W3CDTF">2024-10-22T06:45:52Z</dcterms:created>
  <dcterms:modified xsi:type="dcterms:W3CDTF">2024-10-22T13:18:51Z</dcterms:modified>
</cp:coreProperties>
</file>